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7"/>
  </p:notesMasterIdLst>
  <p:sldIdLst>
    <p:sldId id="256" r:id="rId2"/>
    <p:sldId id="275" r:id="rId3"/>
    <p:sldId id="278" r:id="rId4"/>
    <p:sldId id="279" r:id="rId5"/>
    <p:sldId id="276" r:id="rId6"/>
    <p:sldId id="257" r:id="rId7"/>
    <p:sldId id="258" r:id="rId8"/>
    <p:sldId id="260" r:id="rId9"/>
    <p:sldId id="259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1" r:id="rId20"/>
    <p:sldId id="270" r:id="rId21"/>
    <p:sldId id="272" r:id="rId22"/>
    <p:sldId id="274" r:id="rId23"/>
    <p:sldId id="273" r:id="rId24"/>
    <p:sldId id="277" r:id="rId25"/>
    <p:sldId id="280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971" autoAdjust="0"/>
  </p:normalViewPr>
  <p:slideViewPr>
    <p:cSldViewPr snapToGrid="0">
      <p:cViewPr varScale="1">
        <p:scale>
          <a:sx n="87" d="100"/>
          <a:sy n="87" d="100"/>
        </p:scale>
        <p:origin x="14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8E3FE-B334-4058-8188-76323F020545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AAF27-BD05-412E-8F14-0ABA3339851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7641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這裡檔名作為標籤，即類別（其資料型別要確定，後面要轉為</a:t>
            </a:r>
            <a:r>
              <a:rPr lang="en-US" altLang="zh-TW" dirty="0" smtClean="0"/>
              <a:t>tensor</a:t>
            </a:r>
            <a:r>
              <a:rPr lang="zh-TW" altLang="en-US" dirty="0" smtClean="0"/>
              <a:t>型別資料）。</a:t>
            </a:r>
          </a:p>
          <a:p>
            <a:r>
              <a:rPr lang="zh-TW" altLang="en-US" dirty="0" smtClean="0"/>
              <a:t>然後將</a:t>
            </a:r>
            <a:r>
              <a:rPr lang="en-US" altLang="zh-TW" dirty="0" smtClean="0"/>
              <a:t>image</a:t>
            </a:r>
            <a:r>
              <a:rPr lang="zh-TW" altLang="en-US" dirty="0" smtClean="0"/>
              <a:t>和</a:t>
            </a:r>
            <a:r>
              <a:rPr lang="en-US" altLang="zh-TW" dirty="0" smtClean="0"/>
              <a:t>label</a:t>
            </a:r>
            <a:r>
              <a:rPr lang="zh-TW" altLang="en-US" dirty="0" smtClean="0"/>
              <a:t>轉為</a:t>
            </a:r>
            <a:r>
              <a:rPr lang="en-US" altLang="zh-TW" dirty="0" smtClean="0"/>
              <a:t>list</a:t>
            </a:r>
            <a:r>
              <a:rPr lang="zh-TW" altLang="en-US" dirty="0" smtClean="0"/>
              <a:t>格式資料，因為後邊用到的的一些</a:t>
            </a:r>
            <a:r>
              <a:rPr lang="en-US" altLang="zh-TW" dirty="0" err="1" smtClean="0"/>
              <a:t>tensorflow</a:t>
            </a:r>
            <a:r>
              <a:rPr lang="zh-TW" altLang="en-US" dirty="0" smtClean="0"/>
              <a:t>函式接收的是</a:t>
            </a:r>
            <a:r>
              <a:rPr lang="en-US" altLang="zh-TW" dirty="0" smtClean="0"/>
              <a:t>list</a:t>
            </a:r>
            <a:r>
              <a:rPr lang="zh-TW" altLang="en-US" dirty="0" smtClean="0"/>
              <a:t>格式資料。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73761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前面主要是將測試圖片標準化為網路的輸入影象，</a:t>
            </a:r>
            <a:r>
              <a:rPr lang="en-US" altLang="zh-TW" dirty="0" smtClean="0"/>
              <a:t>14(with)-21(checkpoint)</a:t>
            </a:r>
            <a:r>
              <a:rPr lang="zh-TW" altLang="en-US" dirty="0" smtClean="0"/>
              <a:t>是載入模型檔案，然後將影象輸入到模型裡即可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063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我們程式的問題是卡在說</a:t>
            </a:r>
            <a:endParaRPr lang="en-US" altLang="zh-TW" dirty="0" smtClean="0"/>
          </a:p>
          <a:p>
            <a:r>
              <a:rPr lang="zh-TW" altLang="en-US" dirty="0" smtClean="0"/>
              <a:t>不知道要怎麼把下載下來的資料運用到程式裡面</a:t>
            </a:r>
            <a:endParaRPr lang="en-US" altLang="zh-TW" dirty="0" smtClean="0"/>
          </a:p>
          <a:p>
            <a:r>
              <a:rPr lang="zh-TW" altLang="en-US" dirty="0" smtClean="0"/>
              <a:t>導致接下來的部分也都沒辦法跑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5639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首先使用</a:t>
            </a:r>
            <a:r>
              <a:rPr lang="en-US" altLang="zh-TW" dirty="0" err="1" smtClean="0"/>
              <a:t>tf.cast</a:t>
            </a:r>
            <a:r>
              <a:rPr lang="zh-TW" altLang="en-US" dirty="0" smtClean="0"/>
              <a:t>轉化為</a:t>
            </a:r>
            <a:r>
              <a:rPr lang="en-US" altLang="zh-TW" dirty="0" err="1" smtClean="0"/>
              <a:t>tensorflow</a:t>
            </a:r>
            <a:r>
              <a:rPr lang="zh-TW" altLang="en-US" dirty="0" smtClean="0"/>
              <a:t>資料格式，使用</a:t>
            </a:r>
            <a:r>
              <a:rPr lang="en-US" altLang="zh-TW" dirty="0" err="1" smtClean="0"/>
              <a:t>tf.train.slice_input_producer</a:t>
            </a:r>
            <a:r>
              <a:rPr lang="zh-TW" altLang="en-US" dirty="0" smtClean="0"/>
              <a:t>實現一個輸入的佇列。</a:t>
            </a:r>
          </a:p>
          <a:p>
            <a:r>
              <a:rPr lang="en-US" altLang="zh-TW" dirty="0" smtClean="0"/>
              <a:t>label</a:t>
            </a:r>
            <a:r>
              <a:rPr lang="zh-TW" altLang="en-US" dirty="0" smtClean="0"/>
              <a:t>不需要處理，</a:t>
            </a:r>
            <a:r>
              <a:rPr lang="en-US" altLang="zh-TW" dirty="0" smtClean="0"/>
              <a:t>image</a:t>
            </a:r>
            <a:r>
              <a:rPr lang="zh-TW" altLang="en-US" dirty="0" smtClean="0"/>
              <a:t>儲存的是路徑，需要讀取為圖片，接下來的幾步就是讀取路徑轉為圖片，用於訓練。</a:t>
            </a:r>
          </a:p>
          <a:p>
            <a:r>
              <a:rPr lang="en-US" altLang="zh-TW" dirty="0" smtClean="0"/>
              <a:t>CNN</a:t>
            </a:r>
            <a:r>
              <a:rPr lang="zh-TW" altLang="en-US" dirty="0" smtClean="0"/>
              <a:t>對影象大小是敏感的，第</a:t>
            </a:r>
            <a:r>
              <a:rPr lang="en-US" altLang="zh-TW" dirty="0" smtClean="0"/>
              <a:t>10</a:t>
            </a:r>
            <a:r>
              <a:rPr lang="zh-TW" altLang="en-US" dirty="0" smtClean="0"/>
              <a:t>行圖片</a:t>
            </a:r>
            <a:r>
              <a:rPr lang="en-US" altLang="zh-TW" dirty="0" smtClean="0"/>
              <a:t>resize</a:t>
            </a:r>
            <a:r>
              <a:rPr lang="zh-TW" altLang="en-US" dirty="0" smtClean="0"/>
              <a:t>處理為大小一致，</a:t>
            </a:r>
            <a:r>
              <a:rPr lang="en-US" altLang="zh-TW" dirty="0" smtClean="0"/>
              <a:t>12</a:t>
            </a:r>
            <a:r>
              <a:rPr lang="zh-TW" altLang="en-US" dirty="0" smtClean="0"/>
              <a:t>行將其標準化，即減去所有圖片的均值，方便訓練。</a:t>
            </a:r>
          </a:p>
          <a:p>
            <a:r>
              <a:rPr lang="zh-TW" altLang="en-US" dirty="0" smtClean="0"/>
              <a:t>接下來使用</a:t>
            </a:r>
            <a:r>
              <a:rPr lang="en-US" altLang="zh-TW" dirty="0" err="1" smtClean="0"/>
              <a:t>tf.train.batch</a:t>
            </a:r>
            <a:r>
              <a:rPr lang="zh-TW" altLang="en-US" dirty="0" smtClean="0"/>
              <a:t>函式產生訓練的批次。</a:t>
            </a:r>
          </a:p>
          <a:p>
            <a:r>
              <a:rPr lang="zh-TW" altLang="en-US" dirty="0" smtClean="0"/>
              <a:t>最後將產生的批次做資料型別的轉換和</a:t>
            </a:r>
            <a:r>
              <a:rPr lang="en-US" altLang="zh-TW" dirty="0" smtClean="0"/>
              <a:t>shape</a:t>
            </a:r>
            <a:r>
              <a:rPr lang="zh-TW" altLang="en-US" dirty="0" smtClean="0"/>
              <a:t>的處理即可產生用於訓練的批次。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912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CNN</a:t>
            </a:r>
            <a:r>
              <a:rPr lang="zh-TW" altLang="en-US" dirty="0" smtClean="0"/>
              <a:t>的每層是</a:t>
            </a:r>
            <a:r>
              <a:rPr lang="en-US" altLang="zh-TW" dirty="0" smtClean="0"/>
              <a:t>y=</a:t>
            </a:r>
            <a:r>
              <a:rPr lang="en-US" altLang="zh-TW" dirty="0" err="1" smtClean="0"/>
              <a:t>wx+b</a:t>
            </a:r>
            <a:r>
              <a:rPr lang="zh-TW" altLang="en-US" dirty="0" smtClean="0"/>
              <a:t>的決策模型，卷積層產生特徵向量，根據這些特徵向量帶入</a:t>
            </a:r>
            <a:r>
              <a:rPr lang="en-US" altLang="zh-TW" dirty="0" smtClean="0"/>
              <a:t>x</a:t>
            </a:r>
            <a:r>
              <a:rPr lang="zh-TW" altLang="en-US" dirty="0" smtClean="0"/>
              <a:t>進行計算，因此，需要定義卷積層的初始化引數，包括權重和偏置。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9638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這裡只定義了三種層，即卷積層、池化層和正則化層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7082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模型比較簡單，使用三層卷積，第</a:t>
            </a:r>
            <a:r>
              <a:rPr lang="en-US" altLang="zh-TW" dirty="0" smtClean="0"/>
              <a:t>11</a:t>
            </a:r>
            <a:r>
              <a:rPr lang="zh-TW" altLang="en-US" dirty="0" smtClean="0"/>
              <a:t>行使用全連線，需要對特徵向量進行</a:t>
            </a:r>
            <a:r>
              <a:rPr lang="en-US" altLang="zh-TW" dirty="0" smtClean="0"/>
              <a:t>reshape</a:t>
            </a:r>
            <a:r>
              <a:rPr lang="zh-TW" altLang="en-US" dirty="0" smtClean="0"/>
              <a:t>，其中</a:t>
            </a:r>
            <a:r>
              <a:rPr lang="en-US" altLang="zh-TW" dirty="0" smtClean="0"/>
              <a:t>l6</a:t>
            </a:r>
            <a:r>
              <a:rPr lang="zh-TW" altLang="en-US" dirty="0" smtClean="0"/>
              <a:t>的形狀為</a:t>
            </a:r>
            <a:r>
              <a:rPr lang="en-US" altLang="zh-TW" dirty="0" smtClean="0"/>
              <a:t>[-1</a:t>
            </a:r>
            <a:r>
              <a:rPr lang="zh-TW" altLang="en-US" dirty="0" smtClean="0"/>
              <a:t>，</a:t>
            </a:r>
            <a:r>
              <a:rPr lang="en-US" altLang="zh-TW" dirty="0" smtClean="0"/>
              <a:t>w4</a:t>
            </a:r>
            <a:r>
              <a:rPr lang="zh-TW" altLang="en-US" dirty="0" smtClean="0"/>
              <a:t>的第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維的引數</a:t>
            </a:r>
            <a:r>
              <a:rPr lang="en-US" altLang="zh-TW" dirty="0" smtClean="0"/>
              <a:t>]</a:t>
            </a:r>
            <a:r>
              <a:rPr lang="zh-TW" altLang="en-US" dirty="0" smtClean="0"/>
              <a:t>，因此，將其按照“</a:t>
            </a:r>
            <a:r>
              <a:rPr lang="en-US" altLang="zh-TW" dirty="0" smtClean="0"/>
              <a:t>w4”reshape</a:t>
            </a:r>
            <a:r>
              <a:rPr lang="zh-TW" altLang="en-US" dirty="0" smtClean="0"/>
              <a:t>的時候，要使得</a:t>
            </a:r>
            <a:r>
              <a:rPr lang="en-US" altLang="zh-TW" dirty="0" smtClean="0"/>
              <a:t>-1</a:t>
            </a:r>
            <a:r>
              <a:rPr lang="zh-TW" altLang="en-US" dirty="0" smtClean="0"/>
              <a:t>位置的大小為</a:t>
            </a:r>
            <a:r>
              <a:rPr lang="en-US" altLang="zh-TW" dirty="0" err="1" smtClean="0"/>
              <a:t>batch_size</a:t>
            </a:r>
            <a:r>
              <a:rPr lang="zh-TW" altLang="en-US" dirty="0" smtClean="0"/>
              <a:t>，這樣，最終再乘以“</a:t>
            </a:r>
            <a:r>
              <a:rPr lang="en-US" altLang="zh-TW" dirty="0" err="1" smtClean="0"/>
              <a:t>wo</a:t>
            </a:r>
            <a:r>
              <a:rPr lang="en-US" altLang="zh-TW" dirty="0" smtClean="0"/>
              <a:t>”</a:t>
            </a:r>
            <a:r>
              <a:rPr lang="zh-TW" altLang="en-US" dirty="0" smtClean="0"/>
              <a:t>時，最終的輸出大小為</a:t>
            </a:r>
            <a:r>
              <a:rPr lang="en-US" altLang="zh-TW" dirty="0" smtClean="0"/>
              <a:t>[</a:t>
            </a:r>
            <a:r>
              <a:rPr lang="en-US" altLang="zh-TW" dirty="0" err="1" smtClean="0"/>
              <a:t>batch_size,class_num</a:t>
            </a:r>
            <a:r>
              <a:rPr lang="en-US" altLang="zh-TW" dirty="0" smtClean="0"/>
              <a:t>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5552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評價分類準確率的量，訓練時，需要</a:t>
            </a:r>
            <a:r>
              <a:rPr lang="en-US" altLang="zh-TW" dirty="0" smtClean="0"/>
              <a:t>loss</a:t>
            </a:r>
            <a:r>
              <a:rPr lang="zh-TW" altLang="en-US" dirty="0" smtClean="0"/>
              <a:t>值減小，準確率增加，這樣的訓練才是收斂的。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100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有很多種訓練方式，可以自行去官網檢視，但是不同的訓練方式可能對應前面的引數定義不一樣，需要另行處理，否則可能報錯。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833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dirty="0" smtClean="0"/>
              <a:t>神經網路訓練的時候，我們需要將模型儲存下來，方便後面繼續訓練或者用訓練好的模型進行測試。因此，我們需要建立一個</a:t>
            </a:r>
            <a:r>
              <a:rPr lang="en-US" altLang="zh-TW" b="0" dirty="0" smtClean="0"/>
              <a:t>saver</a:t>
            </a:r>
            <a:r>
              <a:rPr lang="zh-TW" altLang="en-US" b="0" dirty="0" smtClean="0"/>
              <a:t>儲存模型。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7895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訓練好的模型資訊會記錄在</a:t>
            </a:r>
            <a:r>
              <a:rPr lang="en-US" altLang="zh-TW" dirty="0" smtClean="0"/>
              <a:t>checkpoint</a:t>
            </a:r>
            <a:r>
              <a:rPr lang="zh-TW" altLang="en-US" dirty="0" smtClean="0"/>
              <a:t>檔案中，大致如下： </a:t>
            </a:r>
          </a:p>
          <a:p>
            <a:r>
              <a:rPr lang="en-US" altLang="zh-TW" dirty="0" err="1" smtClean="0"/>
              <a:t>model_checkpoint_path</a:t>
            </a:r>
            <a:r>
              <a:rPr lang="en-US" altLang="zh-TW" dirty="0" smtClean="0"/>
              <a:t>: "C:/Users/wk/Desktop/bky/log/model.ckpt-100"</a:t>
            </a:r>
            <a:br>
              <a:rPr lang="en-US" altLang="zh-TW" dirty="0" smtClean="0"/>
            </a:br>
            <a:r>
              <a:rPr lang="en-US" altLang="zh-TW" dirty="0" err="1" smtClean="0"/>
              <a:t>all_model_checkpoint_paths</a:t>
            </a:r>
            <a:r>
              <a:rPr lang="en-US" altLang="zh-TW" dirty="0" smtClean="0"/>
              <a:t>: "C:/Users/wk/Desktop/bky/log/model.ckpt-0"</a:t>
            </a:r>
            <a:br>
              <a:rPr lang="en-US" altLang="zh-TW" dirty="0" smtClean="0"/>
            </a:br>
            <a:r>
              <a:rPr lang="en-US" altLang="zh-TW" dirty="0" err="1" smtClean="0"/>
              <a:t>all_model_checkpoint_paths</a:t>
            </a:r>
            <a:r>
              <a:rPr lang="en-US" altLang="zh-TW" dirty="0" smtClean="0"/>
              <a:t>: "C:/Users/wk/Desktop/bky/log/model.ckpt-100"</a:t>
            </a:r>
          </a:p>
          <a:p>
            <a:r>
              <a:rPr lang="zh-TW" altLang="en-US" dirty="0" smtClean="0"/>
              <a:t>其餘還會生成一些檔案，分別記錄了模型引數等資訊，後邊測試的時候程式會讀取</a:t>
            </a:r>
            <a:r>
              <a:rPr lang="en-US" altLang="zh-TW" dirty="0" smtClean="0"/>
              <a:t>checkpoint</a:t>
            </a:r>
            <a:r>
              <a:rPr lang="zh-TW" altLang="en-US" dirty="0" smtClean="0"/>
              <a:t>檔案去載入這些真正的資料檔案</a:t>
            </a:r>
          </a:p>
          <a:p>
            <a:r>
              <a:rPr lang="zh-TW" altLang="en-US" dirty="0" smtClean="0"/>
              <a:t>構建好神經網路進行訓練完成後，如果用之前的程式碼直接進行測試，會報</a:t>
            </a:r>
            <a:r>
              <a:rPr lang="en-US" altLang="zh-TW" dirty="0" smtClean="0"/>
              <a:t>shape</a:t>
            </a:r>
            <a:r>
              <a:rPr lang="zh-TW" altLang="en-US" dirty="0" smtClean="0"/>
              <a:t>不符合的錯誤，大致是卷積層的輸入與影象的</a:t>
            </a:r>
            <a:r>
              <a:rPr lang="en-US" altLang="zh-TW" dirty="0" smtClean="0"/>
              <a:t>shape</a:t>
            </a:r>
            <a:r>
              <a:rPr lang="zh-TW" altLang="en-US" dirty="0" smtClean="0"/>
              <a:t>不一致，這是因為上篇的程式碼，將</a:t>
            </a:r>
            <a:r>
              <a:rPr lang="en-US" altLang="zh-TW" dirty="0" smtClean="0"/>
              <a:t>weights</a:t>
            </a:r>
            <a:r>
              <a:rPr lang="zh-TW" altLang="en-US" dirty="0" smtClean="0"/>
              <a:t>和</a:t>
            </a:r>
            <a:r>
              <a:rPr lang="en-US" altLang="zh-TW" dirty="0" smtClean="0"/>
              <a:t>biases</a:t>
            </a:r>
            <a:r>
              <a:rPr lang="zh-TW" altLang="en-US" dirty="0" smtClean="0"/>
              <a:t>定義在了模型的外面，呼叫模型的時候，出現</a:t>
            </a:r>
            <a:r>
              <a:rPr lang="en-US" altLang="zh-TW" dirty="0" err="1" smtClean="0"/>
              <a:t>valueError</a:t>
            </a:r>
            <a:r>
              <a:rPr lang="zh-TW" altLang="en-US" dirty="0" smtClean="0"/>
              <a:t>的錯誤。</a:t>
            </a:r>
          </a:p>
          <a:p>
            <a:r>
              <a:rPr lang="zh-TW" altLang="en-US" dirty="0" smtClean="0"/>
              <a:t>因此，我們需要將引數定義在模型裡面，載入訓練好的模型引數時，訓練好的引數才能夠真正初始化模型。重寫模型函式如下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6AAF27-BD05-412E-8F14-0ABA33398512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551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5875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4273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232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4324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9138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8288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628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186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607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512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80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58ED029-06F5-4170-8C72-E7A24FBF349B}" type="datetimeFigureOut">
              <a:rPr lang="zh-TW" altLang="en-US" smtClean="0"/>
              <a:t>2019/6/21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E02307-0CFD-4D02-AABF-2F00A8C347A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589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人工智慧期末報告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498866"/>
          </a:xfrm>
        </p:spPr>
        <p:txBody>
          <a:bodyPr>
            <a:noAutofit/>
          </a:bodyPr>
          <a:lstStyle/>
          <a:p>
            <a:r>
              <a:rPr lang="zh-TW" altLang="en-US" sz="1400" dirty="0" smtClean="0"/>
              <a:t>指導老師：許志仲</a:t>
            </a:r>
            <a:endParaRPr lang="en-US" altLang="zh-TW" sz="1400" dirty="0" smtClean="0"/>
          </a:p>
          <a:p>
            <a:r>
              <a:rPr lang="en-US" altLang="zh-TW" sz="1400" dirty="0" smtClean="0"/>
              <a:t>B10556011</a:t>
            </a:r>
            <a:r>
              <a:rPr lang="zh-TW" altLang="en-US" sz="1400" dirty="0" smtClean="0"/>
              <a:t> 吳佳蓁</a:t>
            </a:r>
            <a:endParaRPr lang="en-US" altLang="zh-TW" sz="1400" dirty="0" smtClean="0"/>
          </a:p>
          <a:p>
            <a:r>
              <a:rPr lang="en-US" altLang="zh-TW" sz="1400" dirty="0" smtClean="0"/>
              <a:t>B10556012</a:t>
            </a:r>
            <a:r>
              <a:rPr lang="zh-TW" altLang="en-US" sz="1400" dirty="0" smtClean="0"/>
              <a:t> 吳維真</a:t>
            </a:r>
            <a:endParaRPr lang="en-US" altLang="zh-TW" sz="1400" dirty="0" smtClean="0"/>
          </a:p>
          <a:p>
            <a:r>
              <a:rPr lang="en-US" altLang="zh-TW" sz="1400" dirty="0" smtClean="0"/>
              <a:t>B10556024</a:t>
            </a:r>
            <a:r>
              <a:rPr lang="zh-TW" altLang="en-US" sz="1400" dirty="0" smtClean="0"/>
              <a:t> 顏瑜臻</a:t>
            </a:r>
            <a:endParaRPr lang="en-US" altLang="zh-TW" sz="1400" dirty="0" smtClean="0"/>
          </a:p>
        </p:txBody>
      </p:sp>
    </p:spTree>
    <p:extLst>
      <p:ext uri="{BB962C8B-B14F-4D97-AF65-F5344CB8AC3E}">
        <p14:creationId xmlns:p14="http://schemas.microsoft.com/office/powerpoint/2010/main" val="403580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3888" y="2257261"/>
            <a:ext cx="8764223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732" y="1538023"/>
            <a:ext cx="7068536" cy="37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6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08" y="2147708"/>
            <a:ext cx="10993384" cy="25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8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837" y="2833604"/>
            <a:ext cx="6630325" cy="119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4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652" y="85258"/>
            <a:ext cx="8392696" cy="668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97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836" y="-319611"/>
            <a:ext cx="7716327" cy="749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2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599" y="1123628"/>
            <a:ext cx="8430802" cy="46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41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494" y="-157663"/>
            <a:ext cx="8145012" cy="717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7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704" y="2052445"/>
            <a:ext cx="8716591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測試訓練好的模型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265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CNN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472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1102" y="2504946"/>
            <a:ext cx="4629796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1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651" y="437732"/>
            <a:ext cx="8754697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31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執行結果</a:t>
            </a:r>
            <a:endParaRPr lang="zh-TW" altLang="en-US" dirty="0"/>
          </a:p>
        </p:txBody>
      </p:sp>
      <p:sp>
        <p:nvSpPr>
          <p:cNvPr id="7" name="文字版面配置區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277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283" y="666364"/>
            <a:ext cx="8297433" cy="552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94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結論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587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參考資料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mtClean="0"/>
              <a:t>https://medium.com/@syshen/%E7%89%A9%E9%AB%94%E5%81%B5%E6%B8%AC-object-detection-740096ec4540</a:t>
            </a:r>
          </a:p>
          <a:p>
            <a:r>
              <a:rPr lang="en-US" altLang="zh-TW" dirty="0" smtClean="0"/>
              <a:t>https://www.itread01.com/article/1517974838.html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743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卷積神經網絡</a:t>
            </a:r>
            <a:r>
              <a:rPr lang="en-US" altLang="zh-TW" b="1" dirty="0" smtClean="0"/>
              <a:t>(Convolutional Neural Network)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 smtClean="0"/>
              <a:t>用 </a:t>
            </a:r>
            <a:r>
              <a:rPr lang="en-US" altLang="zh-TW" sz="3600" dirty="0" smtClean="0"/>
              <a:t>Sliding Windows </a:t>
            </a:r>
            <a:r>
              <a:rPr lang="zh-TW" altLang="en-US" sz="3600" dirty="0" smtClean="0"/>
              <a:t>的概念，也就是用一個固定大小的框框，逐一的掃過整張圖片，每次框出來的圖像丟到 </a:t>
            </a:r>
            <a:r>
              <a:rPr lang="en-US" altLang="zh-TW" sz="3600" dirty="0" smtClean="0"/>
              <a:t>CNN </a:t>
            </a:r>
            <a:r>
              <a:rPr lang="zh-TW" altLang="en-US" sz="3600" dirty="0" smtClean="0"/>
              <a:t>中去判斷</a:t>
            </a:r>
            <a:r>
              <a:rPr lang="zh-TW" altLang="en-US" sz="3600" dirty="0" smtClean="0"/>
              <a:t>類別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29061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缺點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600" dirty="0"/>
              <a:t>Sliding Window </a:t>
            </a:r>
            <a:r>
              <a:rPr lang="zh-TW" altLang="en-US" sz="3600" dirty="0"/>
              <a:t>是非常暴力的作法，對單一影像我們需要</a:t>
            </a:r>
            <a:r>
              <a:rPr lang="zh-TW" altLang="en-US" sz="3600" dirty="0"/>
              <a:t>掃描非常多次，每</a:t>
            </a:r>
            <a:r>
              <a:rPr lang="zh-TW" altLang="en-US" sz="3600"/>
              <a:t>掃</a:t>
            </a:r>
            <a:r>
              <a:rPr lang="zh-TW" altLang="en-US" sz="3600" smtClean="0"/>
              <a:t>一次都</a:t>
            </a:r>
            <a:r>
              <a:rPr lang="zh-TW" altLang="en-US" sz="3600" dirty="0"/>
              <a:t>需要算一次 </a:t>
            </a:r>
            <a:r>
              <a:rPr lang="en-US" altLang="zh-TW" sz="3600" dirty="0"/>
              <a:t>CNN</a:t>
            </a:r>
            <a:r>
              <a:rPr lang="zh-TW" altLang="en-US" sz="3600" dirty="0"/>
              <a:t>，這將會耗費大量的運算</a:t>
            </a:r>
            <a:r>
              <a:rPr lang="zh-TW" altLang="en-US" sz="3600" dirty="0"/>
              <a:t>資源，而且速度慢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91061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讀取資料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18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021" y="175758"/>
            <a:ext cx="7039957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23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37" y="914049"/>
            <a:ext cx="7173326" cy="502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8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定義訓練的模型</a:t>
            </a:r>
            <a:endParaRPr lang="zh-TW" altLang="en-US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581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600" y="1052181"/>
            <a:ext cx="6982799" cy="475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5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</TotalTime>
  <Words>612</Words>
  <Application>Microsoft Office PowerPoint</Application>
  <PresentationFormat>寬螢幕</PresentationFormat>
  <Paragraphs>51</Paragraphs>
  <Slides>25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29" baseType="lpstr">
      <vt:lpstr>新細明體</vt:lpstr>
      <vt:lpstr>Calibri</vt:lpstr>
      <vt:lpstr>Calibri Light</vt:lpstr>
      <vt:lpstr>回顧</vt:lpstr>
      <vt:lpstr>人工智慧期末報告</vt:lpstr>
      <vt:lpstr>CNN</vt:lpstr>
      <vt:lpstr>卷積神經網絡(Convolutional Neural Network)</vt:lpstr>
      <vt:lpstr>缺點</vt:lpstr>
      <vt:lpstr>讀取資料</vt:lpstr>
      <vt:lpstr>PowerPoint 簡報</vt:lpstr>
      <vt:lpstr>PowerPoint 簡報</vt:lpstr>
      <vt:lpstr>定義訓練的模型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測試訓練好的模型</vt:lpstr>
      <vt:lpstr>PowerPoint 簡報</vt:lpstr>
      <vt:lpstr>PowerPoint 簡報</vt:lpstr>
      <vt:lpstr>執行結果</vt:lpstr>
      <vt:lpstr>PowerPoint 簡報</vt:lpstr>
      <vt:lpstr>結論</vt:lpstr>
      <vt:lpstr>參考資料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WEI-ZHEN WU</dc:creator>
  <cp:lastModifiedBy>WEI-ZHEN WU</cp:lastModifiedBy>
  <cp:revision>31</cp:revision>
  <dcterms:created xsi:type="dcterms:W3CDTF">2019-06-20T16:05:41Z</dcterms:created>
  <dcterms:modified xsi:type="dcterms:W3CDTF">2019-06-21T01:12:16Z</dcterms:modified>
</cp:coreProperties>
</file>

<file path=docProps/thumbnail.jpeg>
</file>